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2" r:id="rId15"/>
    <p:sldId id="273" r:id="rId16"/>
    <p:sldId id="269" r:id="rId17"/>
    <p:sldId id="271" r:id="rId18"/>
    <p:sldId id="27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77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54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791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86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020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578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3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72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14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93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81C20-9920-4B37-816B-CC3503343B4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10B2-5909-4D05-9C47-6C4862ABA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314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2770" y="918191"/>
            <a:ext cx="6829425" cy="1671638"/>
          </a:xfrm>
          <a:solidFill>
            <a:srgbClr val="FF9900"/>
          </a:solidFill>
          <a:scene3d>
            <a:camera prst="perspectiveHeroicExtremeRightFacing"/>
            <a:lightRig rig="soft" dir="t"/>
          </a:scene3d>
          <a:sp3d extrusionH="215900" contourW="12700">
            <a:bevelT w="152400" h="50800" prst="softRound"/>
            <a:bevelB w="114300" prst="hardEdge"/>
            <a:extrusionClr>
              <a:schemeClr val="accent4">
                <a:lumMod val="20000"/>
                <a:lumOff val="80000"/>
              </a:schemeClr>
            </a:extrusionClr>
            <a:contourClr>
              <a:schemeClr val="tx1">
                <a:lumMod val="95000"/>
                <a:lumOff val="5000"/>
              </a:schemeClr>
            </a:contourClr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ВНЕШНЕЕ СТРОЕНИЕ ТЕЛА ЧЕЛОВЕКА.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2755" y="3666432"/>
            <a:ext cx="4971245" cy="2605781"/>
          </a:xfrm>
          <a:solidFill>
            <a:srgbClr val="FF0000"/>
          </a:solidFill>
          <a:scene3d>
            <a:camera prst="perspectiveContrastingLeftFacing"/>
            <a:lightRig rig="threePt" dir="t"/>
          </a:scene3d>
          <a:sp3d extrusionH="38100">
            <a:bevelT w="152400" h="50800" prst="softRound"/>
          </a:sp3d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Познавательный материал для  детей  старшей и подготовительной группы.</a:t>
            </a:r>
          </a:p>
          <a:p>
            <a:endParaRPr lang="ru-RU" sz="3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ru-RU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429500" cy="20351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Вот загадка, милый друг, лёгкая, послушай: ею ложку я беру, кашу буду кушать.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RU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6075" y="3200400"/>
            <a:ext cx="3371850" cy="286305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1"/>
            <a:ext cx="808672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А для чего нам руки?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447408240110016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3088"/>
            <a:ext cx="8129588" cy="501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486650" cy="1335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Руки – наши  помощники!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16722"/>
            <a:ext cx="8086725" cy="5141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458075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 двух матерей по пяти сыновей, одно имя всем.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4500"/>
            <a:ext cx="812958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486650" cy="1706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Твои помощники-взгляни: десять дружных братцев. Так славно жить, когда они работы не боятся.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14587"/>
            <a:ext cx="8101014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486650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руки умеют многое!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80581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могут наши ноги?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447408240110016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757362"/>
            <a:ext cx="8115299" cy="5100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472363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Ноги – тоже наши помощники!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81295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486650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Наши ноги умеют многое!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4500"/>
            <a:ext cx="807243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С П А С И Б О!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28789"/>
            <a:ext cx="8086725" cy="5129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29037" y="4014787"/>
            <a:ext cx="4386263" cy="23717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Выполнила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Коновалова Надежда Ивановна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воспитатель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СП- «Детский сад «Берёзка»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ГБОУ СОШ «ОЦ» с. Августовка.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72438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72161" cy="2392362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Мне подарили энциклопедию «Тело человека». А я не могу разобраться: что и как правильно называется. Ребята, помогите мне, пожалуйста!</a:t>
            </a:r>
            <a:endParaRPr lang="ru-RU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Содержимое 3" descr="mini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86064"/>
            <a:ext cx="4386263" cy="3900486"/>
          </a:xfrm>
        </p:spPr>
      </p:pic>
      <p:pic>
        <p:nvPicPr>
          <p:cNvPr id="5" name="Рисунок 4" descr="10309788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9" y="2757488"/>
            <a:ext cx="3800475" cy="4100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63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2" y="885824"/>
            <a:ext cx="7886700" cy="31289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СМОТРИ,НЕЗНАЙКА, СЛУШАЙ ВНИМАТЕЛЬНО И ОТГАДЫВАЙ ЗАГАДКИ.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ВНЕШНЕЕ  СТРОЕНИЕ  ТЕЛА ЧЕЛОВЕКА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hasti-tela-kartinki-dlya-detey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14738" y="3371850"/>
            <a:ext cx="5157787" cy="2857499"/>
          </a:xfrm>
        </p:spPr>
      </p:pic>
    </p:spTree>
    <p:extLst>
      <p:ext uri="{BB962C8B-B14F-4D97-AF65-F5344CB8AC3E}">
        <p14:creationId xmlns="" xmlns:p14="http://schemas.microsoft.com/office/powerpoint/2010/main" val="7072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365126"/>
            <a:ext cx="6572250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Горшок умён, семь дырочек в нём.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GOLO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43100" y="1728789"/>
            <a:ext cx="4872038" cy="5129212"/>
          </a:xfrm>
        </p:spPr>
      </p:pic>
    </p:spTree>
    <p:extLst>
      <p:ext uri="{BB962C8B-B14F-4D97-AF65-F5344CB8AC3E}">
        <p14:creationId xmlns="" xmlns:p14="http://schemas.microsoft.com/office/powerpoint/2010/main" val="30028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43788" cy="12636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 пилота и врача, у Ивана и Сергея голова не на плечах, между ними –хвостик…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ez-imeni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4575" y="1939131"/>
            <a:ext cx="3943350" cy="41243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4"/>
            <a:ext cx="80724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Молочко уже попил, а теперь ложись и спи</a:t>
            </a:r>
            <a:r>
              <a:rPr lang="ru-RU" u="sng" dirty="0" smtClean="0">
                <a:solidFill>
                  <a:srgbClr val="C00000"/>
                </a:solidFill>
              </a:rPr>
              <a:t>! На неё</a:t>
            </a:r>
            <a:r>
              <a:rPr lang="ru-RU" dirty="0" smtClean="0">
                <a:solidFill>
                  <a:srgbClr val="C00000"/>
                </a:solidFill>
              </a:rPr>
              <a:t>, не на живот. И хороший  сон придёт.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75"/>
            <a:ext cx="53435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Надежда\Desktop\человек-картинки\PLEC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64" y="3343274"/>
            <a:ext cx="2743200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486650" cy="19351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Гладкое поле, белая полянка, ни травинки, ни былинки, да посерёдке – ямка.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ZHIV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0300" y="2500313"/>
            <a:ext cx="4171949" cy="4357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72363" cy="16922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Мы на них стоим и пляшем. Ну а если им прикажем, нас они бегом несут. Подскажи, как их зовут?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NO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571749"/>
            <a:ext cx="4000500" cy="4286251"/>
          </a:xfr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7825" y="3957638"/>
            <a:ext cx="2614613" cy="29003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57425"/>
            <a:ext cx="55149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242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ВНЕШНЕЕ СТРОЕНИЕ ТЕЛА ЧЕЛОВЕКА.</vt:lpstr>
      <vt:lpstr>Слайд 2</vt:lpstr>
      <vt:lpstr>Мне подарили энциклопедию «Тело человека». А я не могу разобраться: что и как правильно называется. Ребята, помогите мне, пожалуйста!</vt:lpstr>
      <vt:lpstr>СМОТРИ,НЕЗНАЙКА, СЛУШАЙ ВНИМАТЕЛЬНО И ОТГАДЫВАЙ ЗАГАДКИ.  ВНЕШНЕЕ  СТРОЕНИЕ  ТЕЛА ЧЕЛОВЕКА </vt:lpstr>
      <vt:lpstr>Горшок умён, семь дырочек в нём.</vt:lpstr>
      <vt:lpstr>У пилота и врача, у Ивана и Сергея голова не на плечах, между ними –хвостик…</vt:lpstr>
      <vt:lpstr>Молочко уже попил, а теперь ложись и спи! На неё, не на живот. И хороший  сон придёт.</vt:lpstr>
      <vt:lpstr>Гладкое поле, белая полянка, ни травинки, ни былинки, да посерёдке – ямка.</vt:lpstr>
      <vt:lpstr>Мы на них стоим и пляшем. Ну а если им прикажем, нас они бегом несут. Подскажи, как их зовут?</vt:lpstr>
      <vt:lpstr>Вот загадка, милый друг, лёгкая, послушай: ею ложку я беру, кашу буду кушать. </vt:lpstr>
      <vt:lpstr>А для чего нам руки?</vt:lpstr>
      <vt:lpstr>Руки – наши  помощники!</vt:lpstr>
      <vt:lpstr>У двух матерей по пяти сыновей, одно имя всем.</vt:lpstr>
      <vt:lpstr>Твои помощники-взгляни: десять дружных братцев. Так славно жить, когда они работы не боятся.</vt:lpstr>
      <vt:lpstr>Наши руки умеют многое!</vt:lpstr>
      <vt:lpstr>Что могут наши ноги?</vt:lpstr>
      <vt:lpstr>Ноги – тоже наши помощники!</vt:lpstr>
      <vt:lpstr>Наши ноги умеют многое!</vt:lpstr>
      <vt:lpstr>С П А С И Б 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Надежда</cp:lastModifiedBy>
  <cp:revision>35</cp:revision>
  <dcterms:created xsi:type="dcterms:W3CDTF">2015-09-22T18:50:50Z</dcterms:created>
  <dcterms:modified xsi:type="dcterms:W3CDTF">2016-02-05T15:20:20Z</dcterms:modified>
</cp:coreProperties>
</file>